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1"/>
  </p:notesMasterIdLst>
  <p:sldIdLst>
    <p:sldId id="256" r:id="rId2"/>
    <p:sldId id="266" r:id="rId3"/>
    <p:sldId id="268" r:id="rId4"/>
    <p:sldId id="282" r:id="rId5"/>
    <p:sldId id="283" r:id="rId6"/>
    <p:sldId id="284" r:id="rId7"/>
    <p:sldId id="290" r:id="rId8"/>
    <p:sldId id="294" r:id="rId9"/>
    <p:sldId id="295" r:id="rId10"/>
    <p:sldId id="296" r:id="rId11"/>
    <p:sldId id="297" r:id="rId12"/>
    <p:sldId id="308" r:id="rId13"/>
    <p:sldId id="289" r:id="rId14"/>
    <p:sldId id="307" r:id="rId15"/>
    <p:sldId id="287" r:id="rId16"/>
    <p:sldId id="320" r:id="rId17"/>
    <p:sldId id="293" r:id="rId18"/>
    <p:sldId id="298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9" r:id="rId36"/>
    <p:sldId id="321" r:id="rId37"/>
    <p:sldId id="318" r:id="rId38"/>
    <p:sldId id="299" r:id="rId39"/>
    <p:sldId id="312" r:id="rId40"/>
    <p:sldId id="300" r:id="rId41"/>
    <p:sldId id="301" r:id="rId42"/>
    <p:sldId id="310" r:id="rId43"/>
    <p:sldId id="322" r:id="rId44"/>
    <p:sldId id="313" r:id="rId45"/>
    <p:sldId id="257" r:id="rId46"/>
    <p:sldId id="317" r:id="rId47"/>
    <p:sldId id="272" r:id="rId48"/>
    <p:sldId id="280" r:id="rId49"/>
    <p:sldId id="260" r:id="rId50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5196" autoAdjust="0"/>
  </p:normalViewPr>
  <p:slideViewPr>
    <p:cSldViewPr snapToGrid="0">
      <p:cViewPr varScale="1">
        <p:scale>
          <a:sx n="103" d="100"/>
          <a:sy n="103" d="100"/>
        </p:scale>
        <p:origin x="10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23/10/2024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23/10/2024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0.png"/><Relationship Id="rId2" Type="http://schemas.openxmlformats.org/officeDocument/2006/relationships/image" Target="../media/image46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customXml" Target="../ink/ink4.xml"/><Relationship Id="rId14" Type="http://schemas.openxmlformats.org/officeDocument/2006/relationships/image" Target="../media/image4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8.png"/><Relationship Id="rId7" Type="http://schemas.openxmlformats.org/officeDocument/2006/relationships/image" Target="../media/image9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50.png"/><Relationship Id="rId10" Type="http://schemas.openxmlformats.org/officeDocument/2006/relationships/image" Target="../media/image100.png"/><Relationship Id="rId4" Type="http://schemas.openxmlformats.org/officeDocument/2006/relationships/image" Target="../media/image49.png"/><Relationship Id="rId9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0.png"/><Relationship Id="rId3" Type="http://schemas.openxmlformats.org/officeDocument/2006/relationships/image" Target="../media/image102.png"/><Relationship Id="rId7" Type="http://schemas.openxmlformats.org/officeDocument/2006/relationships/image" Target="../media/image400.png"/><Relationship Id="rId12" Type="http://schemas.openxmlformats.org/officeDocument/2006/relationships/customXml" Target="../ink/ink12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0.png"/><Relationship Id="rId14" Type="http://schemas.openxmlformats.org/officeDocument/2006/relationships/customXml" Target="../ink/ink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B6F444-B527-8C5C-6840-694D311D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5142822-100A-A93F-3921-5FBDDBC9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46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48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1977</TotalTime>
  <Words>1406</Words>
  <Application>Microsoft Office PowerPoint</Application>
  <PresentationFormat>Personalizzato</PresentationFormat>
  <Paragraphs>324</Paragraphs>
  <Slides>49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7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203</cp:revision>
  <dcterms:created xsi:type="dcterms:W3CDTF">2024-10-09T06:27:58Z</dcterms:created>
  <dcterms:modified xsi:type="dcterms:W3CDTF">2024-10-23T21:29:43Z</dcterms:modified>
</cp:coreProperties>
</file>